
<file path=[Content_Types].xml><?xml version="1.0" encoding="utf-8"?>
<Types xmlns="http://schemas.openxmlformats.org/package/2006/content-types">
  <Default ContentType="image/jpeg" Extension="jpeg"/>
  <Default ContentType="image/svg+xml" Extension="sv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10287000" cy="18288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5" Target="tableStyles.xml" Type="http://schemas.openxmlformats.org/officeDocument/2006/relationships/tableStyles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39" name="Shape 39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Click to edit Master title style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hidden="false" id="62" name="Shape 62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hidden="false" id="63" name="Shape 63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64" name="Shape 64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hidden="false" id="65" name="Shape 65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Click to edit Master title style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Click to edit Master title style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2" name="Shape 52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4/16/2026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Click to edit Master title style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4/16/2026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6" Target="../media/40.svg" Type="http://schemas.openxmlformats.org/officeDocument/2006/relationships/image"/>
  <Relationship Id="rId1" Target="../media/35.svg" Type="http://schemas.openxmlformats.org/officeDocument/2006/relationships/image"/>
  <Relationship Id="rId10" Target="../media/44.svg" Type="http://schemas.openxmlformats.org/officeDocument/2006/relationships/image"/>
  <Relationship Id="rId2" Target="../media/36.svg" Type="http://schemas.openxmlformats.org/officeDocument/2006/relationships/image"/>
  <Relationship Id="rId3" Target="../media/37.svg" Type="http://schemas.openxmlformats.org/officeDocument/2006/relationships/image"/>
  <Relationship Id="rId8" Target="../media/42.svg" Type="http://schemas.openxmlformats.org/officeDocument/2006/relationships/image"/>
  <Relationship Id="rId4" Target="../media/38.svg" Type="http://schemas.openxmlformats.org/officeDocument/2006/relationships/image"/>
  <Relationship Id="rId11" Target="../slideLayouts/slideLayout6.xml" Type="http://schemas.openxmlformats.org/officeDocument/2006/relationships/slideLayout"/>
  <Relationship Id="rId9" Target="../media/43.svg" Type="http://schemas.openxmlformats.org/officeDocument/2006/relationships/image"/>
  <Relationship Id="rId7" Target="../media/41.svg" Type="http://schemas.openxmlformats.org/officeDocument/2006/relationships/image"/>
  <Relationship Id="rId5" Target="../media/39.sv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1" Target="../media/45.svg" Type="http://schemas.openxmlformats.org/officeDocument/2006/relationships/image"/>
  <Relationship Id="rId2" Target="../media/46.jpeg" Type="http://schemas.openxmlformats.org/officeDocument/2006/relationships/image"/>
  <Relationship Id="rId3" Target="../media/47.sv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48.svg" Type="http://schemas.openxmlformats.org/officeDocument/2006/relationships/image"/>
  <Relationship Id="rId2" Target="../media/49.svg" Type="http://schemas.openxmlformats.org/officeDocument/2006/relationships/image"/>
  <Relationship Id="rId3" Target="../media/50.sv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3.svg" Type="http://schemas.openxmlformats.org/officeDocument/2006/relationships/image"/>
  <Relationship Id="rId3" Target="../media/4.svg" Type="http://schemas.openxmlformats.org/officeDocument/2006/relationships/image"/>
  <Relationship Id="rId4" Target="../media/5.sv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6.svg" Type="http://schemas.openxmlformats.org/officeDocument/2006/relationships/image"/>
  <Relationship Id="rId2" Target="../media/7.svg" Type="http://schemas.openxmlformats.org/officeDocument/2006/relationships/image"/>
  <Relationship Id="rId3" Target="../media/8.svg" Type="http://schemas.openxmlformats.org/officeDocument/2006/relationships/image"/>
  <Relationship Id="rId4" Target="../media/9.jpe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10.jpeg" Type="http://schemas.openxmlformats.org/officeDocument/2006/relationships/image"/>
  <Relationship Id="rId2" Target="../media/11.svg" Type="http://schemas.openxmlformats.org/officeDocument/2006/relationships/image"/>
  <Relationship Id="rId3" Target="../media/12.svg" Type="http://schemas.openxmlformats.org/officeDocument/2006/relationships/image"/>
  <Relationship Id="rId4" Target="../media/13.sv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6" Target="../slideLayouts/slideLayout6.xml" Type="http://schemas.openxmlformats.org/officeDocument/2006/relationships/slideLayout"/>
  <Relationship Id="rId1" Target="../media/14.jpeg" Type="http://schemas.openxmlformats.org/officeDocument/2006/relationships/image"/>
  <Relationship Id="rId2" Target="../media/15.svg" Type="http://schemas.openxmlformats.org/officeDocument/2006/relationships/image"/>
  <Relationship Id="rId3" Target="../media/16.svg" Type="http://schemas.openxmlformats.org/officeDocument/2006/relationships/image"/>
  <Relationship Id="rId4" Target="../media/17.jpeg" Type="http://schemas.openxmlformats.org/officeDocument/2006/relationships/image"/>
  <Relationship Id="rId5" Target="../media/18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1" Target="../media/19.svg" Type="http://schemas.openxmlformats.org/officeDocument/2006/relationships/image"/>
  <Relationship Id="rId2" Target="../media/20.svg" Type="http://schemas.openxmlformats.org/officeDocument/2006/relationships/image"/>
  <Relationship Id="rId3" Target="../media/21.svg" Type="http://schemas.openxmlformats.org/officeDocument/2006/relationships/image"/>
  <Relationship Id="rId4" Target="../media/22.jpe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23.jpeg" Type="http://schemas.openxmlformats.org/officeDocument/2006/relationships/image"/>
  <Relationship Id="rId2" Target="../media/24.svg" Type="http://schemas.openxmlformats.org/officeDocument/2006/relationships/image"/>
  <Relationship Id="rId3" Target="../media/25.svg" Type="http://schemas.openxmlformats.org/officeDocument/2006/relationships/image"/>
  <Relationship Id="rId4" Target="../media/26.sv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6" Target="../slideLayouts/slideLayout6.xml" Type="http://schemas.openxmlformats.org/officeDocument/2006/relationships/slideLayout"/>
  <Relationship Id="rId1" Target="../media/27.jpeg" Type="http://schemas.openxmlformats.org/officeDocument/2006/relationships/image"/>
  <Relationship Id="rId2" Target="../media/28.svg" Type="http://schemas.openxmlformats.org/officeDocument/2006/relationships/image"/>
  <Relationship Id="rId3" Target="../media/29.svg" Type="http://schemas.openxmlformats.org/officeDocument/2006/relationships/image"/>
  <Relationship Id="rId4" Target="../media/30.jpeg" Type="http://schemas.openxmlformats.org/officeDocument/2006/relationships/image"/>
  <Relationship Id="rId5" Target="../media/31.jpe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1" Target="../media/32.jpeg" Type="http://schemas.openxmlformats.org/officeDocument/2006/relationships/image"/>
  <Relationship Id="rId2" Target="../media/33.svg" Type="http://schemas.openxmlformats.org/officeDocument/2006/relationships/image"/>
  <Relationship Id="rId3" Target="../media/34.jpe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78" name="Shape 78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79" name="Shape 7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pic>
        <p:nvPicPr>
          <p:cNvPr hidden="false" id="81" name="Picture 81"/>
          <p:cNvPicPr preferRelativeResize="true"/>
          <p:nvPr isPhoto="false"/>
        </p:nvPicPr>
        <p:blipFill>
          <a:blip r:embed="rId1"/>
        </p:blipFill>
        <p:spPr>
          <a:xfrm flipH="false" flipV="false" rot="0">
            <a:off x="1291682" y="1647128"/>
            <a:ext cx="15936004" cy="7103644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79" name="GroupShape 1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80" name="Shape 180"/>
          <p:cNvGrpSpPr/>
          <p:nvPr isPhoto="false"/>
        </p:nvGrpSpPr>
        <p:grpSpPr>
          <a:xfrm flipH="false" flipV="false" rot="0">
            <a:off x="14278604" y="176719"/>
            <a:ext cx="5370064" cy="5192033"/>
            <a:chOff x="0" y="0"/>
            <a:chExt cx="5370064" cy="5192033"/>
          </a:xfrm>
        </p:grpSpPr>
        <p:pic>
          <p:nvPicPr>
            <p:cNvPr hidden="false" id="182" name="Picture 182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1"/>
                </a:ext>
              </a:extLst>
            </a:blip>
            <a:stretch/>
          </p:blipFill>
          <p:spPr>
            <a:xfrm flipH="false" flipV="false" rot="7620897">
              <a:off x="1026176" y="484046"/>
              <a:ext cx="3317711" cy="422394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423617" name="ODFRight"/>
                <a:gd fmla="val 5631919" name="ODFBottom"/>
                <a:gd fmla="val 4423617" name="ODFWidth"/>
                <a:gd fmla="val 5631919" name="ODFHeight"/>
              </a:gdLst>
              <a:rect b="OXMLTextRectB" l="OXMLTextRectL" r="OXMLTextRectR" t="OXMLTextRectT"/>
              <a:pathLst>
                <a:path fill="norm" h="5631919" stroke="true" w="4423617">
                  <a:moveTo>
                    <a:pt x="0" y="0"/>
                  </a:moveTo>
                  <a:lnTo>
                    <a:pt x="4423617" y="0"/>
                  </a:lnTo>
                  <a:lnTo>
                    <a:pt x="4423617" y="5631920"/>
                  </a:lnTo>
                  <a:lnTo>
                    <a:pt x="0" y="563192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hidden="false" id="184" name="Picture 184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2"/>
                </a:ext>
              </a:extLst>
            </a:blip>
            <a:stretch/>
          </p:blipFill>
          <p:spPr>
            <a:xfrm flipH="false" flipV="false" rot="-1448520">
              <a:off x="1767055" y="1761567"/>
              <a:ext cx="1908168" cy="125592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544226" name="ODFRight"/>
                <a:gd fmla="val 1674563" name="ODFBottom"/>
                <a:gd fmla="val 2544226" name="ODFWidth"/>
                <a:gd fmla="val 1674563" name="ODFHeight"/>
              </a:gdLst>
              <a:rect b="OXMLTextRectB" l="OXMLTextRectL" r="OXMLTextRectR" t="OXMLTextRectT"/>
              <a:pathLst>
                <a:path fill="norm" h="1674563" stroke="true" w="2544226">
                  <a:moveTo>
                    <a:pt x="0" y="0"/>
                  </a:moveTo>
                  <a:lnTo>
                    <a:pt x="2544226" y="0"/>
                  </a:lnTo>
                  <a:lnTo>
                    <a:pt x="2544226" y="1674564"/>
                  </a:lnTo>
                  <a:lnTo>
                    <a:pt x="0" y="167456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hidden="false" id="185" name="Shape 185"/>
          <p:cNvSpPr txBox="true"/>
          <p:nvPr isPhoto="false"/>
        </p:nvSpPr>
        <p:spPr>
          <a:xfrm flipH="false" flipV="false" rot="0">
            <a:off x="2246683" y="3097038"/>
            <a:ext cx="13794632" cy="4118292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15977"/>
              </a:lnSpc>
            </a:pPr>
            <a:r>
              <a:rPr sz="14525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ВОТ ТАК МЫ ЖИВЁМ!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87" name="Picture 187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0">
            <a:off x="10858980" y="-691534"/>
            <a:ext cx="2612109" cy="2593113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2612110" name="ODFRight"/>
              <a:gd fmla="val 2593113" name="ODFBottom"/>
              <a:gd fmla="val 2612110" name="ODFWidth"/>
              <a:gd fmla="val 2593113" name="ODFHeight"/>
            </a:gdLst>
            <a:rect b="OXMLTextRectB" l="OXMLTextRectL" r="OXMLTextRectR" t="OXMLTextRectT"/>
            <a:pathLst>
              <a:path fill="norm" h="2593113" stroke="true" w="2612110">
                <a:moveTo>
                  <a:pt x="0" y="0"/>
                </a:moveTo>
                <a:lnTo>
                  <a:pt x="2612110" y="0"/>
                </a:lnTo>
                <a:lnTo>
                  <a:pt x="2612110" y="2593113"/>
                </a:lnTo>
                <a:lnTo>
                  <a:pt x="0" y="25931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89" name="Picture 18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4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91" name="Picture 191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5"/>
              </a:ext>
            </a:extLst>
          </a:blip>
          <a:stretch/>
        </p:blipFill>
        <p:spPr>
          <a:xfrm flipH="false" flipV="false" rot="1038260">
            <a:off x="16173690" y="7569513"/>
            <a:ext cx="1029614" cy="1046743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029615" name="ODFRight"/>
              <a:gd fmla="val 1046743" name="ODFBottom"/>
              <a:gd fmla="val 1029615" name="ODFWidth"/>
              <a:gd fmla="val 1046743" name="ODFHeight"/>
            </a:gdLst>
            <a:rect b="OXMLTextRectB" l="OXMLTextRectL" r="OXMLTextRectR" t="OXMLTextRectT"/>
            <a:pathLst>
              <a:path fill="norm" h="1046743" stroke="true" w="1029615">
                <a:moveTo>
                  <a:pt x="0" y="0"/>
                </a:moveTo>
                <a:lnTo>
                  <a:pt x="1029615" y="0"/>
                </a:lnTo>
                <a:lnTo>
                  <a:pt x="1029615" y="1046744"/>
                </a:lnTo>
                <a:lnTo>
                  <a:pt x="0" y="10467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93" name="Picture 193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6"/>
              </a:ext>
            </a:extLst>
          </a:blip>
          <a:stretch/>
        </p:blipFill>
        <p:spPr>
          <a:xfrm flipH="false" flipV="false" rot="0">
            <a:off x="1028700" y="1028700"/>
            <a:ext cx="1918606" cy="17197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918607" name="ODFRight"/>
              <a:gd fmla="val 1719769" name="ODFBottom"/>
              <a:gd fmla="val 1918607" name="ODFWidth"/>
              <a:gd fmla="val 1719769" name="ODFHeight"/>
            </a:gdLst>
            <a:rect b="OXMLTextRectB" l="OXMLTextRectL" r="OXMLTextRectR" t="OXMLTextRectT"/>
            <a:pathLst>
              <a:path fill="norm" h="1719769" stroke="true" w="1918607">
                <a:moveTo>
                  <a:pt x="0" y="0"/>
                </a:moveTo>
                <a:lnTo>
                  <a:pt x="1918607" y="0"/>
                </a:lnTo>
                <a:lnTo>
                  <a:pt x="1918607" y="1719769"/>
                </a:lnTo>
                <a:lnTo>
                  <a:pt x="0" y="171976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hidden="false" id="194" name="Shape 194"/>
          <p:cNvGrpSpPr/>
          <p:nvPr isPhoto="false"/>
        </p:nvGrpSpPr>
        <p:grpSpPr>
          <a:xfrm flipH="false" flipV="false" rot="0">
            <a:off x="-702329" y="5934483"/>
            <a:ext cx="3782135" cy="5430663"/>
            <a:chOff x="0" y="0"/>
            <a:chExt cx="3782135" cy="5430663"/>
          </a:xfrm>
        </p:grpSpPr>
        <p:pic>
          <p:nvPicPr>
            <p:cNvPr hidden="false" id="196" name="Picture 196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7"/>
                </a:ext>
              </a:extLst>
            </a:blip>
            <a:stretch/>
          </p:blipFill>
          <p:spPr>
            <a:xfrm flipH="false" flipV="false" rot="-608474">
              <a:off x="469112" y="228074"/>
              <a:ext cx="2843908" cy="285428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791878" name="ODFRight"/>
                <a:gd fmla="val 3805717" name="ODFBottom"/>
                <a:gd fmla="val 3791878" name="ODFWidth"/>
                <a:gd fmla="val 3805717" name="ODFHeight"/>
              </a:gdLst>
              <a:rect b="OXMLTextRectB" l="OXMLTextRectL" r="OXMLTextRectR" t="OXMLTextRectT"/>
              <a:pathLst>
                <a:path fill="norm" h="3805717" stroke="true" w="3791878">
                  <a:moveTo>
                    <a:pt x="0" y="0"/>
                  </a:moveTo>
                  <a:lnTo>
                    <a:pt x="3791878" y="0"/>
                  </a:lnTo>
                  <a:lnTo>
                    <a:pt x="3791878" y="3805718"/>
                  </a:lnTo>
                  <a:lnTo>
                    <a:pt x="0" y="380571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hidden="false" id="198" name="Picture 198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8"/>
                </a:ext>
              </a:extLst>
            </a:blip>
            <a:stretch/>
          </p:blipFill>
          <p:spPr>
            <a:xfrm flipH="false" flipV="false" rot="-608474">
              <a:off x="871508" y="1174232"/>
              <a:ext cx="1746657" cy="110198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328877" name="ODFRight"/>
                <a:gd fmla="val 1469310" name="ODFBottom"/>
                <a:gd fmla="val 2328877" name="ODFWidth"/>
                <a:gd fmla="val 1469310" name="ODFHeight"/>
              </a:gdLst>
              <a:rect b="OXMLTextRectB" l="OXMLTextRectL" r="OXMLTextRectR" t="OXMLTextRectT"/>
              <a:pathLst>
                <a:path fill="norm" h="1469310" stroke="true" w="2328877">
                  <a:moveTo>
                    <a:pt x="0" y="0"/>
                  </a:moveTo>
                  <a:lnTo>
                    <a:pt x="2328877" y="0"/>
                  </a:lnTo>
                  <a:lnTo>
                    <a:pt x="2328877" y="1469309"/>
                  </a:lnTo>
                  <a:lnTo>
                    <a:pt x="0" y="146930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hidden="false" id="200" name="Picture 200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9"/>
                </a:ext>
              </a:extLst>
            </a:blip>
            <a:stretch/>
          </p:blipFill>
          <p:spPr>
            <a:xfrm flipH="false" flipV="false" rot="-3526198">
              <a:off x="477528" y="2930422"/>
              <a:ext cx="2737114" cy="1751753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49486" name="ODFRight"/>
                <a:gd fmla="val 2335671" name="ODFBottom"/>
                <a:gd fmla="val 3649486" name="ODFWidth"/>
                <a:gd fmla="val 2335671" name="ODFHeight"/>
              </a:gdLst>
              <a:rect b="OXMLTextRectB" l="OXMLTextRectL" r="OXMLTextRectR" t="OXMLTextRectT"/>
              <a:pathLst>
                <a:path fill="norm" h="2335671" stroke="true" w="3649486">
                  <a:moveTo>
                    <a:pt x="0" y="0"/>
                  </a:moveTo>
                  <a:lnTo>
                    <a:pt x="3649486" y="0"/>
                  </a:lnTo>
                  <a:lnTo>
                    <a:pt x="3649486" y="2335671"/>
                  </a:lnTo>
                  <a:lnTo>
                    <a:pt x="0" y="233567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hidden="false" id="202" name="Picture 202"/>
            <p:cNvPicPr preferRelativeResize="true"/>
            <p:nvPr isPhoto="false"/>
          </p:nvPicPr>
          <p:blipFill>
            <a:blip>
              <a:extLst>
                <a:ext uri="{96DAC541-7B7A-43D3-8B79-37D633B846F1}">
                  <asvg:svgBlip r:embed="rId10"/>
                </a:ext>
              </a:extLst>
            </a:blip>
            <a:stretch/>
          </p:blipFill>
          <p:spPr>
            <a:xfrm flipH="false" flipV="false" rot="-1162004">
              <a:off x="224261" y="2150191"/>
              <a:ext cx="3333614" cy="192137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444819" name="ODFRight"/>
                <a:gd fmla="val 2561832" name="ODFBottom"/>
                <a:gd fmla="val 4444819" name="ODFWidth"/>
                <a:gd fmla="val 2561832" name="ODFHeight"/>
              </a:gdLst>
              <a:rect b="OXMLTextRectB" l="OXMLTextRectL" r="OXMLTextRectR" t="OXMLTextRectT"/>
              <a:pathLst>
                <a:path fill="norm" h="2561832" stroke="true" w="4444819">
                  <a:moveTo>
                    <a:pt x="0" y="0"/>
                  </a:moveTo>
                  <a:lnTo>
                    <a:pt x="4444819" y="0"/>
                  </a:lnTo>
                  <a:lnTo>
                    <a:pt x="4444819" y="2561832"/>
                  </a:lnTo>
                  <a:lnTo>
                    <a:pt x="0" y="25618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203" name="GroupShape 2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5" name="Picture 205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hidden="false" id="206" name="Shape 206"/>
          <p:cNvGrpSpPr/>
          <p:nvPr isPhoto="false"/>
        </p:nvGrpSpPr>
        <p:grpSpPr>
          <a:xfrm flipH="false" flipV="false" rot="0">
            <a:off x="8664016" y="203179"/>
            <a:ext cx="9269674" cy="9055121"/>
            <a:chOff x="0" y="0"/>
            <a:chExt cx="9269674" cy="9055121"/>
          </a:xfrm>
        </p:grpSpPr>
        <p:pic>
          <p:nvPicPr>
            <p:cNvPr hidden="false" id="208" name="Picture 208"/>
            <p:cNvPicPr preferRelativeResize="true"/>
            <p:nvPr isPhoto="false"/>
          </p:nvPicPr>
          <p:blipFill>
            <a:blip r:embed="rId2"/>
            <a:srcRect b="18245" l="0" r="2528" t="12522"/>
            <a:stretch/>
          </p:blipFill>
          <p:spPr>
            <a:xfrm flipH="false" flipV="false" rot="0">
              <a:off x="2117" y="2443"/>
              <a:ext cx="9273715" cy="9054285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210" name="Picture 210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-3110424">
            <a:off x="8189987" y="283755"/>
            <a:ext cx="1426660" cy="1450394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426660" name="ODFRight"/>
              <a:gd fmla="val 1450394" name="ODFBottom"/>
              <a:gd fmla="val 1426660" name="ODFWidth"/>
              <a:gd fmla="val 1450394" name="ODFHeight"/>
            </a:gdLst>
            <a:rect b="OXMLTextRectB" l="OXMLTextRectL" r="OXMLTextRectR" t="OXMLTextRectT"/>
            <a:pathLst>
              <a:path fill="norm" h="1450394" stroke="true" w="1426660">
                <a:moveTo>
                  <a:pt x="0" y="0"/>
                </a:moveTo>
                <a:lnTo>
                  <a:pt x="1426660" y="0"/>
                </a:lnTo>
                <a:lnTo>
                  <a:pt x="1426660" y="1450394"/>
                </a:lnTo>
                <a:lnTo>
                  <a:pt x="0" y="145039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1028700" y="2455545"/>
            <a:ext cx="7596007" cy="544766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8579"/>
              </a:lnSpc>
            </a:pPr>
            <a:r>
              <a:rPr sz="7799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А ВАМ ПОНРАВИЛОСЬ У НАС В САДУ? 🙂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lnSpc>
                <a:spcPts val="8579"/>
              </a:lnSpc>
            </a:pPr>
            <a:endParaRPr sz="7799">
              <a:solidFill>
                <a:srgbClr val="1E1E1E"/>
              </a:solidFill>
              <a:latin typeface="Adigiana Extreme"/>
              <a:ea typeface="Adigiana Extreme"/>
              <a:cs typeface="Adigiana Extreme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FD058"/>
        </a:solidFill>
      </p:bgPr>
    </p:bg>
    <p:spTree>
      <p:nvGrpSpPr>
        <p:cNvPr hidden="false" id="212" name="GroupShape 2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3" name="Shape 213"/>
          <p:cNvSpPr txBox="true"/>
          <p:nvPr isPhoto="false"/>
        </p:nvSpPr>
        <p:spPr>
          <a:xfrm flipH="false" flipV="false" rot="0">
            <a:off x="4015864" y="3844770"/>
            <a:ext cx="10256271" cy="268318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10476"/>
              </a:lnSpc>
            </a:pPr>
            <a:r>
              <a:rPr sz="9524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СПАСИБО ЗА ВНИМАНИЕ!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15" name="Picture 215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217" name="Picture 217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623840" y="5797967"/>
            <a:ext cx="1918606" cy="17197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918607" name="ODFRight"/>
              <a:gd fmla="val 1719769" name="ODFBottom"/>
              <a:gd fmla="val 1918607" name="ODFWidth"/>
              <a:gd fmla="val 1719769" name="ODFHeight"/>
            </a:gdLst>
            <a:rect b="OXMLTextRectB" l="OXMLTextRectL" r="OXMLTextRectR" t="OXMLTextRectT"/>
            <a:pathLst>
              <a:path fill="norm" h="1719769" stroke="true" w="1918607">
                <a:moveTo>
                  <a:pt x="0" y="0"/>
                </a:moveTo>
                <a:lnTo>
                  <a:pt x="1918607" y="0"/>
                </a:lnTo>
                <a:lnTo>
                  <a:pt x="1918607" y="1719769"/>
                </a:lnTo>
                <a:lnTo>
                  <a:pt x="0" y="17197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219" name="Picture 21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1655541">
            <a:off x="15404764" y="962191"/>
            <a:ext cx="1645794" cy="2175930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645794" name="ODFRight"/>
              <a:gd fmla="val 2175930" name="ODFBottom"/>
              <a:gd fmla="val 1645794" name="ODFWidth"/>
              <a:gd fmla="val 2175930" name="ODFHeight"/>
            </a:gdLst>
            <a:rect b="OXMLTextRectB" l="OXMLTextRectL" r="OXMLTextRectR" t="OXMLTextRectT"/>
            <a:pathLst>
              <a:path fill="norm" h="2175930" stroke="true" w="1645794">
                <a:moveTo>
                  <a:pt x="0" y="0"/>
                </a:moveTo>
                <a:lnTo>
                  <a:pt x="1645794" y="0"/>
                </a:lnTo>
                <a:lnTo>
                  <a:pt x="1645794" y="2175930"/>
                </a:lnTo>
                <a:lnTo>
                  <a:pt x="0" y="217593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83" name="Shape 83"/>
          <p:cNvGrpSpPr/>
          <p:nvPr isPhoto="false"/>
        </p:nvGrpSpPr>
        <p:grpSpPr>
          <a:xfrm flipH="false" flipV="false" rot="0">
            <a:off x="8184122" y="192438"/>
            <a:ext cx="9516157" cy="9295899"/>
            <a:chOff x="0" y="0"/>
            <a:chExt cx="9516157" cy="9295899"/>
          </a:xfrm>
        </p:grpSpPr>
        <p:pic>
          <p:nvPicPr>
            <p:cNvPr hidden="false" id="85" name="Picture 85"/>
            <p:cNvPicPr preferRelativeResize="true"/>
            <p:nvPr isPhoto="false"/>
          </p:nvPicPr>
          <p:blipFill>
            <a:blip r:embed="rId1"/>
            <a:srcRect b="10629" l="21493" r="10514" t="1057"/>
            <a:stretch/>
          </p:blipFill>
          <p:spPr>
            <a:xfrm flipH="false" flipV="false" rot="0">
              <a:off x="2173" y="2508"/>
              <a:ext cx="9520306" cy="929504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87" name="Picture 87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89" name="Picture 8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3171199">
            <a:off x="16105615" y="269508"/>
            <a:ext cx="1332382" cy="13202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332382" name="ODFRight"/>
              <a:gd fmla="val 1320269" name="ODFBottom"/>
              <a:gd fmla="val 1332382" name="ODFWidth"/>
              <a:gd fmla="val 1320269" name="ODFHeight"/>
            </a:gdLst>
            <a:rect b="OXMLTextRectB" l="OXMLTextRectL" r="OXMLTextRectR" t="OXMLTextRectT"/>
            <a:pathLst>
              <a:path fill="norm" h="1320269" stroke="true" w="1332382">
                <a:moveTo>
                  <a:pt x="0" y="0"/>
                </a:moveTo>
                <a:lnTo>
                  <a:pt x="1332381" y="0"/>
                </a:lnTo>
                <a:lnTo>
                  <a:pt x="1332381" y="1320269"/>
                </a:lnTo>
                <a:lnTo>
                  <a:pt x="0" y="13202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91" name="Picture 91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4"/>
              </a:ext>
            </a:extLst>
          </a:blip>
          <a:stretch/>
        </p:blipFill>
        <p:spPr>
          <a:xfrm flipH="false" flipV="false" rot="0">
            <a:off x="7708180" y="7741447"/>
            <a:ext cx="1948861" cy="1746888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948862" name="ODFRight"/>
              <a:gd fmla="val 1746889" name="ODFBottom"/>
              <a:gd fmla="val 1948862" name="ODFWidth"/>
              <a:gd fmla="val 1746889" name="ODFHeight"/>
            </a:gdLst>
            <a:rect b="OXMLTextRectB" l="OXMLTextRectL" r="OXMLTextRectR" t="OXMLTextRectT"/>
            <a:pathLst>
              <a:path fill="norm" h="1746889" stroke="true" w="1948862">
                <a:moveTo>
                  <a:pt x="0" y="0"/>
                </a:moveTo>
                <a:lnTo>
                  <a:pt x="1948863" y="0"/>
                </a:lnTo>
                <a:lnTo>
                  <a:pt x="1948863" y="1746889"/>
                </a:lnTo>
                <a:lnTo>
                  <a:pt x="0" y="174688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hidden="false" id="92" name="Shape 92"/>
          <p:cNvSpPr txBox="true"/>
          <p:nvPr isPhoto="false"/>
        </p:nvSpPr>
        <p:spPr>
          <a:xfrm flipH="false" flipV="false" rot="0">
            <a:off x="1547430" y="4102413"/>
            <a:ext cx="6827251" cy="1874836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l" indent="0" marL="0">
              <a:lnSpc>
                <a:spcPts val="7287"/>
              </a:lnSpc>
            </a:pPr>
            <a:r>
              <a:rPr sz="6624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НАШ ЛЮБИМЫЙ ДЕТСКИЙ САД!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5" name="Picture 95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97" name="Picture 97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-1323364">
            <a:off x="1370146" y="1328776"/>
            <a:ext cx="1613300" cy="21329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613300" name="ODFRight"/>
              <a:gd fmla="val 2132969" name="ODFBottom"/>
              <a:gd fmla="val 1613300" name="ODFWidth"/>
              <a:gd fmla="val 2132969" name="ODFHeight"/>
            </a:gdLst>
            <a:rect b="OXMLTextRectB" l="OXMLTextRectL" r="OXMLTextRectR" t="OXMLTextRectT"/>
            <a:pathLst>
              <a:path fill="norm" h="2132969" stroke="true" w="1613300">
                <a:moveTo>
                  <a:pt x="0" y="0"/>
                </a:moveTo>
                <a:lnTo>
                  <a:pt x="1613300" y="0"/>
                </a:lnTo>
                <a:lnTo>
                  <a:pt x="1613300" y="2132969"/>
                </a:lnTo>
                <a:lnTo>
                  <a:pt x="0" y="21329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99" name="Picture 9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true" flipV="false" rot="0">
            <a:off x="7272649" y="6887955"/>
            <a:ext cx="1871350" cy="1857742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71351" name="ODFRight"/>
              <a:gd fmla="val 1857742" name="ODFBottom"/>
              <a:gd fmla="val 1871351" name="ODFWidth"/>
              <a:gd fmla="val 1857742" name="ODFHeight"/>
            </a:gdLst>
            <a:rect b="OXMLTextRectB" l="OXMLTextRectL" r="OXMLTextRectR" t="OXMLTextRectT"/>
            <a:pathLst>
              <a:path fill="norm" h="1857742" stroke="true" w="1871351">
                <a:moveTo>
                  <a:pt x="1871351" y="0"/>
                </a:moveTo>
                <a:lnTo>
                  <a:pt x="0" y="0"/>
                </a:lnTo>
                <a:lnTo>
                  <a:pt x="0" y="1857741"/>
                </a:lnTo>
                <a:lnTo>
                  <a:pt x="1871351" y="1857741"/>
                </a:lnTo>
                <a:lnTo>
                  <a:pt x="1871351" y="0"/>
                </a:lnTo>
                <a:close/>
              </a:path>
            </a:pathLst>
          </a:custGeom>
        </p:spPr>
      </p:pic>
      <p:grpSp>
        <p:nvGrpSpPr>
          <p:cNvPr hidden="false" id="100" name="Shape 100"/>
          <p:cNvGrpSpPr/>
          <p:nvPr isPhoto="false"/>
        </p:nvGrpSpPr>
        <p:grpSpPr>
          <a:xfrm flipH="false" flipV="false" rot="0">
            <a:off x="178181" y="223252"/>
            <a:ext cx="10930922" cy="9253928"/>
            <a:chOff x="0" y="0"/>
            <a:chExt cx="10930922" cy="9253928"/>
          </a:xfrm>
        </p:grpSpPr>
        <p:pic>
          <p:nvPicPr>
            <p:cNvPr hidden="false" id="102" name="Picture 102"/>
            <p:cNvPicPr preferRelativeResize="true"/>
            <p:nvPr isPhoto="false"/>
          </p:nvPicPr>
          <p:blipFill>
            <a:blip r:embed="rId4"/>
            <a:srcRect b="24596" l="7753" r="7783" t="250"/>
            <a:stretch/>
          </p:blipFill>
          <p:spPr>
            <a:xfrm flipH="false" flipV="false" rot="0">
              <a:off x="2496" y="1430"/>
              <a:ext cx="10935688" cy="925445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087992" name="ODFBottom"/>
                <a:gd fmla="val 4830645" name="ODFWidth"/>
                <a:gd fmla="val 4087992" name="ODFHeight"/>
              </a:gdLst>
              <a:rect b="OXMLTextRectB" l="OXMLTextRectL" r="OXMLTextRectR" t="OXMLTextRectT"/>
              <a:pathLst>
                <a:path fill="norm" h="4087992" stroke="true" w="4830645">
                  <a:moveTo>
                    <a:pt x="3415197" y="4033195"/>
                  </a:moveTo>
                  <a:cubicBezTo>
                    <a:pt x="3387257" y="4039799"/>
                    <a:pt x="3365667" y="4048603"/>
                    <a:pt x="3344077" y="4050805"/>
                  </a:cubicBezTo>
                  <a:cubicBezTo>
                    <a:pt x="3222157" y="4059610"/>
                    <a:pt x="3101507" y="4068415"/>
                    <a:pt x="2979587" y="4076120"/>
                  </a:cubicBezTo>
                  <a:cubicBezTo>
                    <a:pt x="2917357" y="4079422"/>
                    <a:pt x="2855127" y="4082723"/>
                    <a:pt x="2792897" y="4083824"/>
                  </a:cubicBezTo>
                  <a:cubicBezTo>
                    <a:pt x="2725587" y="4086025"/>
                    <a:pt x="2658277" y="4089666"/>
                    <a:pt x="2592237" y="4087126"/>
                  </a:cubicBezTo>
                  <a:cubicBezTo>
                    <a:pt x="2528737" y="4086025"/>
                    <a:pt x="2465237" y="4082723"/>
                    <a:pt x="2404277" y="4072818"/>
                  </a:cubicBezTo>
                  <a:cubicBezTo>
                    <a:pt x="2325537" y="4060711"/>
                    <a:pt x="2245527" y="4060711"/>
                    <a:pt x="2168057" y="4049704"/>
                  </a:cubicBezTo>
                  <a:cubicBezTo>
                    <a:pt x="1966127" y="4021088"/>
                    <a:pt x="1760387" y="4028792"/>
                    <a:pt x="1557187" y="4016685"/>
                  </a:cubicBezTo>
                  <a:cubicBezTo>
                    <a:pt x="1442887" y="4010081"/>
                    <a:pt x="1328587" y="3994673"/>
                    <a:pt x="1214287" y="3981465"/>
                  </a:cubicBezTo>
                  <a:cubicBezTo>
                    <a:pt x="1084747" y="3967157"/>
                    <a:pt x="955207" y="3950647"/>
                    <a:pt x="824397" y="3935238"/>
                  </a:cubicBezTo>
                  <a:cubicBezTo>
                    <a:pt x="729147" y="3924232"/>
                    <a:pt x="632627" y="3913226"/>
                    <a:pt x="537377" y="3902219"/>
                  </a:cubicBezTo>
                  <a:cubicBezTo>
                    <a:pt x="534837" y="3902219"/>
                    <a:pt x="532297" y="3901119"/>
                    <a:pt x="529757" y="3901119"/>
                  </a:cubicBezTo>
                  <a:cubicBezTo>
                    <a:pt x="449747" y="3871401"/>
                    <a:pt x="364657" y="3848288"/>
                    <a:pt x="290997" y="3809766"/>
                  </a:cubicBezTo>
                  <a:cubicBezTo>
                    <a:pt x="166537" y="3743728"/>
                    <a:pt x="113197" y="3638067"/>
                    <a:pt x="108117" y="3513695"/>
                  </a:cubicBezTo>
                  <a:cubicBezTo>
                    <a:pt x="106847" y="3470770"/>
                    <a:pt x="100497" y="3428946"/>
                    <a:pt x="100497" y="3386022"/>
                  </a:cubicBezTo>
                  <a:cubicBezTo>
                    <a:pt x="101767" y="3326587"/>
                    <a:pt x="106847" y="3268253"/>
                    <a:pt x="110657" y="3209920"/>
                  </a:cubicBezTo>
                  <a:cubicBezTo>
                    <a:pt x="120817" y="3036019"/>
                    <a:pt x="125897" y="2862119"/>
                    <a:pt x="110657" y="2688219"/>
                  </a:cubicBezTo>
                  <a:cubicBezTo>
                    <a:pt x="96687" y="2531929"/>
                    <a:pt x="83987" y="2376739"/>
                    <a:pt x="70017" y="2220449"/>
                  </a:cubicBezTo>
                  <a:cubicBezTo>
                    <a:pt x="61127" y="2120291"/>
                    <a:pt x="49697" y="2021234"/>
                    <a:pt x="42077" y="1921076"/>
                  </a:cubicBezTo>
                  <a:cubicBezTo>
                    <a:pt x="36997" y="1855038"/>
                    <a:pt x="38267" y="1787900"/>
                    <a:pt x="33187" y="1721862"/>
                  </a:cubicBezTo>
                  <a:cubicBezTo>
                    <a:pt x="30647" y="1684440"/>
                    <a:pt x="16677" y="1648119"/>
                    <a:pt x="15407" y="1610697"/>
                  </a:cubicBezTo>
                  <a:cubicBezTo>
                    <a:pt x="10327" y="1520445"/>
                    <a:pt x="9057" y="1429093"/>
                    <a:pt x="6517" y="1337740"/>
                  </a:cubicBezTo>
                  <a:cubicBezTo>
                    <a:pt x="5247" y="1302520"/>
                    <a:pt x="-1103" y="1267299"/>
                    <a:pt x="167" y="1232079"/>
                  </a:cubicBezTo>
                  <a:cubicBezTo>
                    <a:pt x="1437" y="1177047"/>
                    <a:pt x="9057" y="1122016"/>
                    <a:pt x="10327" y="1066984"/>
                  </a:cubicBezTo>
                  <a:cubicBezTo>
                    <a:pt x="11597" y="1003147"/>
                    <a:pt x="3977" y="939310"/>
                    <a:pt x="6517" y="876574"/>
                  </a:cubicBezTo>
                  <a:cubicBezTo>
                    <a:pt x="6517" y="816039"/>
                    <a:pt x="15407" y="756605"/>
                    <a:pt x="24297" y="696070"/>
                  </a:cubicBezTo>
                  <a:cubicBezTo>
                    <a:pt x="26837" y="675158"/>
                    <a:pt x="44617" y="656447"/>
                    <a:pt x="49697" y="635535"/>
                  </a:cubicBezTo>
                  <a:cubicBezTo>
                    <a:pt x="71287" y="532075"/>
                    <a:pt x="94147" y="428616"/>
                    <a:pt x="150027" y="332860"/>
                  </a:cubicBezTo>
                  <a:cubicBezTo>
                    <a:pt x="162727" y="311948"/>
                    <a:pt x="183047" y="293237"/>
                    <a:pt x="202097" y="276728"/>
                  </a:cubicBezTo>
                  <a:cubicBezTo>
                    <a:pt x="208447" y="271225"/>
                    <a:pt x="223687" y="274527"/>
                    <a:pt x="227497" y="274527"/>
                  </a:cubicBezTo>
                  <a:cubicBezTo>
                    <a:pt x="236387" y="260218"/>
                    <a:pt x="241467" y="245910"/>
                    <a:pt x="251627" y="239306"/>
                  </a:cubicBezTo>
                  <a:cubicBezTo>
                    <a:pt x="306237" y="202985"/>
                    <a:pt x="363387" y="176570"/>
                    <a:pt x="434507" y="169966"/>
                  </a:cubicBezTo>
                  <a:cubicBezTo>
                    <a:pt x="487847" y="164463"/>
                    <a:pt x="539917" y="144652"/>
                    <a:pt x="593257" y="133645"/>
                  </a:cubicBezTo>
                  <a:cubicBezTo>
                    <a:pt x="658027" y="120438"/>
                    <a:pt x="722797" y="105029"/>
                    <a:pt x="790107" y="97324"/>
                  </a:cubicBezTo>
                  <a:cubicBezTo>
                    <a:pt x="851067" y="90721"/>
                    <a:pt x="909487" y="76412"/>
                    <a:pt x="971717" y="72010"/>
                  </a:cubicBezTo>
                  <a:cubicBezTo>
                    <a:pt x="1035217" y="67607"/>
                    <a:pt x="1098717" y="54400"/>
                    <a:pt x="1163487" y="49997"/>
                  </a:cubicBezTo>
                  <a:cubicBezTo>
                    <a:pt x="1338747" y="38991"/>
                    <a:pt x="1515277" y="31286"/>
                    <a:pt x="1690537" y="22481"/>
                  </a:cubicBezTo>
                  <a:cubicBezTo>
                    <a:pt x="1733717" y="20280"/>
                    <a:pt x="1776897" y="22481"/>
                    <a:pt x="1820077" y="23582"/>
                  </a:cubicBezTo>
                  <a:cubicBezTo>
                    <a:pt x="1841667" y="24683"/>
                    <a:pt x="1863257" y="29085"/>
                    <a:pt x="1886117" y="31286"/>
                  </a:cubicBezTo>
                  <a:cubicBezTo>
                    <a:pt x="1896277" y="32387"/>
                    <a:pt x="1906437" y="29085"/>
                    <a:pt x="1916597" y="29085"/>
                  </a:cubicBezTo>
                  <a:cubicBezTo>
                    <a:pt x="1947077" y="29085"/>
                    <a:pt x="1978827" y="29085"/>
                    <a:pt x="2009307" y="27985"/>
                  </a:cubicBezTo>
                  <a:cubicBezTo>
                    <a:pt x="2067727" y="25783"/>
                    <a:pt x="2127417" y="20280"/>
                    <a:pt x="2185837" y="20280"/>
                  </a:cubicBezTo>
                  <a:cubicBezTo>
                    <a:pt x="2242987" y="20280"/>
                    <a:pt x="2300137" y="23582"/>
                    <a:pt x="2357287" y="25783"/>
                  </a:cubicBezTo>
                  <a:lnTo>
                    <a:pt x="2403007" y="25783"/>
                  </a:lnTo>
                  <a:cubicBezTo>
                    <a:pt x="2472857" y="23582"/>
                    <a:pt x="2541437" y="23582"/>
                    <a:pt x="2611287" y="20280"/>
                  </a:cubicBezTo>
                  <a:cubicBezTo>
                    <a:pt x="2678597" y="16978"/>
                    <a:pt x="2744637" y="9274"/>
                    <a:pt x="2811947" y="5972"/>
                  </a:cubicBezTo>
                  <a:cubicBezTo>
                    <a:pt x="2843697" y="3771"/>
                    <a:pt x="2876717" y="3771"/>
                    <a:pt x="2908467" y="9274"/>
                  </a:cubicBezTo>
                  <a:cubicBezTo>
                    <a:pt x="2956727" y="16978"/>
                    <a:pt x="3002447" y="21381"/>
                    <a:pt x="3050707" y="9274"/>
                  </a:cubicBezTo>
                  <a:cubicBezTo>
                    <a:pt x="3068487" y="4871"/>
                    <a:pt x="3091347" y="12576"/>
                    <a:pt x="3111667" y="14777"/>
                  </a:cubicBezTo>
                  <a:cubicBezTo>
                    <a:pt x="3120557" y="15878"/>
                    <a:pt x="3130717" y="18079"/>
                    <a:pt x="3135797" y="14777"/>
                  </a:cubicBezTo>
                  <a:cubicBezTo>
                    <a:pt x="3170087" y="-8252"/>
                    <a:pt x="3201837" y="-1902"/>
                    <a:pt x="3234857" y="16978"/>
                  </a:cubicBezTo>
                  <a:cubicBezTo>
                    <a:pt x="3238667" y="19179"/>
                    <a:pt x="3248827" y="13676"/>
                    <a:pt x="3256447" y="13676"/>
                  </a:cubicBezTo>
                  <a:cubicBezTo>
                    <a:pt x="3286927" y="13676"/>
                    <a:pt x="3317407" y="13676"/>
                    <a:pt x="3349157" y="14777"/>
                  </a:cubicBezTo>
                  <a:cubicBezTo>
                    <a:pt x="3372017" y="15878"/>
                    <a:pt x="3393607" y="22481"/>
                    <a:pt x="3416467" y="24683"/>
                  </a:cubicBezTo>
                  <a:cubicBezTo>
                    <a:pt x="3465997" y="30186"/>
                    <a:pt x="3516797" y="38991"/>
                    <a:pt x="3567597" y="38991"/>
                  </a:cubicBezTo>
                  <a:cubicBezTo>
                    <a:pt x="3662847" y="40091"/>
                    <a:pt x="3758097" y="43393"/>
                    <a:pt x="3852077" y="61004"/>
                  </a:cubicBezTo>
                  <a:cubicBezTo>
                    <a:pt x="3939707" y="77513"/>
                    <a:pt x="4029877" y="77513"/>
                    <a:pt x="4118777" y="90721"/>
                  </a:cubicBezTo>
                  <a:cubicBezTo>
                    <a:pt x="4172117" y="98425"/>
                    <a:pt x="4226727" y="112733"/>
                    <a:pt x="4272447" y="135847"/>
                  </a:cubicBezTo>
                  <a:cubicBezTo>
                    <a:pt x="4321977" y="160061"/>
                    <a:pt x="4360077" y="199684"/>
                    <a:pt x="4404527" y="232703"/>
                  </a:cubicBezTo>
                  <a:cubicBezTo>
                    <a:pt x="4421037" y="244810"/>
                    <a:pt x="4445167" y="253615"/>
                    <a:pt x="4456597" y="269024"/>
                  </a:cubicBezTo>
                  <a:cubicBezTo>
                    <a:pt x="4489617" y="310848"/>
                    <a:pt x="4518827" y="354873"/>
                    <a:pt x="4548037" y="398898"/>
                  </a:cubicBezTo>
                  <a:cubicBezTo>
                    <a:pt x="4569627" y="430817"/>
                    <a:pt x="4591217" y="463836"/>
                    <a:pt x="4607727" y="496855"/>
                  </a:cubicBezTo>
                  <a:cubicBezTo>
                    <a:pt x="4625507" y="535377"/>
                    <a:pt x="4639477" y="575000"/>
                    <a:pt x="4653447" y="615723"/>
                  </a:cubicBezTo>
                  <a:cubicBezTo>
                    <a:pt x="4675037" y="679560"/>
                    <a:pt x="4700437" y="743397"/>
                    <a:pt x="4714407" y="809435"/>
                  </a:cubicBezTo>
                  <a:cubicBezTo>
                    <a:pt x="4734727" y="901889"/>
                    <a:pt x="4744887" y="996543"/>
                    <a:pt x="4760127" y="1090097"/>
                  </a:cubicBezTo>
                  <a:cubicBezTo>
                    <a:pt x="4765207" y="1120915"/>
                    <a:pt x="4771557" y="1151733"/>
                    <a:pt x="4774097" y="1182550"/>
                  </a:cubicBezTo>
                  <a:cubicBezTo>
                    <a:pt x="4781717" y="1270601"/>
                    <a:pt x="4786797" y="1357551"/>
                    <a:pt x="4793147" y="1445602"/>
                  </a:cubicBezTo>
                  <a:cubicBezTo>
                    <a:pt x="4802037" y="1554565"/>
                    <a:pt x="4814737" y="1662427"/>
                    <a:pt x="4821087" y="1771390"/>
                  </a:cubicBezTo>
                  <a:cubicBezTo>
                    <a:pt x="4827437" y="1875950"/>
                    <a:pt x="4832517" y="1981612"/>
                    <a:pt x="4829977" y="2087272"/>
                  </a:cubicBezTo>
                  <a:cubicBezTo>
                    <a:pt x="4826167" y="2263374"/>
                    <a:pt x="4816007" y="2438375"/>
                    <a:pt x="4805847" y="2614477"/>
                  </a:cubicBezTo>
                  <a:cubicBezTo>
                    <a:pt x="4799497" y="2723439"/>
                    <a:pt x="4790607" y="2831301"/>
                    <a:pt x="4777907" y="2939164"/>
                  </a:cubicBezTo>
                  <a:cubicBezTo>
                    <a:pt x="4765207" y="3047026"/>
                    <a:pt x="4746157" y="3153788"/>
                    <a:pt x="4732187" y="3261649"/>
                  </a:cubicBezTo>
                  <a:cubicBezTo>
                    <a:pt x="4722027" y="3336493"/>
                    <a:pt x="4719487" y="3411336"/>
                    <a:pt x="4708057" y="3485079"/>
                  </a:cubicBezTo>
                  <a:cubicBezTo>
                    <a:pt x="4697897" y="3552217"/>
                    <a:pt x="4659797" y="3611652"/>
                    <a:pt x="4608997" y="3661180"/>
                  </a:cubicBezTo>
                  <a:cubicBezTo>
                    <a:pt x="4567087" y="3703004"/>
                    <a:pt x="4534067" y="3750331"/>
                    <a:pt x="4490887" y="3791055"/>
                  </a:cubicBezTo>
                  <a:cubicBezTo>
                    <a:pt x="4452787" y="3827376"/>
                    <a:pt x="4410877" y="3863697"/>
                    <a:pt x="4344837" y="3864798"/>
                  </a:cubicBezTo>
                  <a:cubicBezTo>
                    <a:pt x="4329597" y="3864798"/>
                    <a:pt x="4315627" y="3878005"/>
                    <a:pt x="4300387" y="3884609"/>
                  </a:cubicBezTo>
                  <a:cubicBezTo>
                    <a:pt x="4235617" y="3908823"/>
                    <a:pt x="4168307" y="3929735"/>
                    <a:pt x="4104807" y="3956151"/>
                  </a:cubicBezTo>
                  <a:cubicBezTo>
                    <a:pt x="3987967" y="4004578"/>
                    <a:pt x="3862237" y="4012283"/>
                    <a:pt x="3736507" y="4016685"/>
                  </a:cubicBezTo>
                  <a:cubicBezTo>
                    <a:pt x="3688247" y="4018887"/>
                    <a:pt x="3638717" y="4015584"/>
                    <a:pt x="3590457" y="4018887"/>
                  </a:cubicBezTo>
                  <a:cubicBezTo>
                    <a:pt x="3566327" y="4019987"/>
                    <a:pt x="3543467" y="4029893"/>
                    <a:pt x="3520607" y="4034295"/>
                  </a:cubicBezTo>
                  <a:cubicBezTo>
                    <a:pt x="3510447" y="4036496"/>
                    <a:pt x="3500287" y="4035396"/>
                    <a:pt x="3488857" y="4036496"/>
                  </a:cubicBezTo>
                  <a:cubicBezTo>
                    <a:pt x="3473617" y="4037597"/>
                    <a:pt x="3458377" y="4040899"/>
                    <a:pt x="3443137" y="4039799"/>
                  </a:cubicBezTo>
                  <a:cubicBezTo>
                    <a:pt x="3427897" y="4037597"/>
                    <a:pt x="3417737" y="4033195"/>
                    <a:pt x="3415197" y="4033195"/>
                  </a:cubicBezTo>
                  <a:close/>
                </a:path>
              </a:pathLst>
            </a:custGeom>
          </p:spPr>
        </p:pic>
      </p:grp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11321628" y="1650611"/>
            <a:ext cx="6563297" cy="6446838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5637"/>
              </a:lnSpc>
            </a:pPr>
            <a:r>
              <a:rPr sz="5125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СОВМЕСТНЫЕ МЕРОПРИЯТИЯ С РОДИТЕЛЯМИ И ДЕТЬМИ ХРАНЯТ В ПАМЯТИ ВСЕ СОТРУДНИКИ, КОГДА БЫЛО МЕСТО ВЗАИМОПОНИМАЮ, УЧАСТИЮ, РАДОСТИ!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05" name="Shape 105"/>
          <p:cNvGrpSpPr/>
          <p:nvPr isPhoto="false"/>
        </p:nvGrpSpPr>
        <p:grpSpPr>
          <a:xfrm flipH="false" flipV="false" rot="0">
            <a:off x="8184122" y="192438"/>
            <a:ext cx="9516157" cy="9295899"/>
            <a:chOff x="0" y="0"/>
            <a:chExt cx="9516157" cy="9295899"/>
          </a:xfrm>
        </p:grpSpPr>
        <p:pic>
          <p:nvPicPr>
            <p:cNvPr hidden="false" id="107" name="Picture 107"/>
            <p:cNvPicPr preferRelativeResize="true"/>
            <p:nvPr isPhoto="false"/>
          </p:nvPicPr>
          <p:blipFill>
            <a:blip r:embed="rId1"/>
            <a:srcRect b="27922" l="11879" r="11393" t="0"/>
            <a:stretch/>
          </p:blipFill>
          <p:spPr>
            <a:xfrm flipH="false" flipV="false" rot="0">
              <a:off x="2173" y="2508"/>
              <a:ext cx="9520306" cy="929504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109" name="Picture 10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11" name="Picture 111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3171199">
            <a:off x="16105615" y="269508"/>
            <a:ext cx="1332382" cy="13202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332382" name="ODFRight"/>
              <a:gd fmla="val 1320269" name="ODFBottom"/>
              <a:gd fmla="val 1332382" name="ODFWidth"/>
              <a:gd fmla="val 1320269" name="ODFHeight"/>
            </a:gdLst>
            <a:rect b="OXMLTextRectB" l="OXMLTextRectL" r="OXMLTextRectR" t="OXMLTextRectT"/>
            <a:pathLst>
              <a:path fill="norm" h="1320269" stroke="true" w="1332382">
                <a:moveTo>
                  <a:pt x="0" y="0"/>
                </a:moveTo>
                <a:lnTo>
                  <a:pt x="1332381" y="0"/>
                </a:lnTo>
                <a:lnTo>
                  <a:pt x="1332381" y="1320269"/>
                </a:lnTo>
                <a:lnTo>
                  <a:pt x="0" y="13202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13" name="Picture 113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4"/>
              </a:ext>
            </a:extLst>
          </a:blip>
          <a:stretch/>
        </p:blipFill>
        <p:spPr>
          <a:xfrm flipH="false" flipV="false" rot="0">
            <a:off x="7708180" y="7741447"/>
            <a:ext cx="1948861" cy="1746888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948862" name="ODFRight"/>
              <a:gd fmla="val 1746889" name="ODFBottom"/>
              <a:gd fmla="val 1948862" name="ODFWidth"/>
              <a:gd fmla="val 1746889" name="ODFHeight"/>
            </a:gdLst>
            <a:rect b="OXMLTextRectB" l="OXMLTextRectL" r="OXMLTextRectR" t="OXMLTextRectT"/>
            <a:pathLst>
              <a:path fill="norm" h="1746889" stroke="true" w="1948862">
                <a:moveTo>
                  <a:pt x="0" y="0"/>
                </a:moveTo>
                <a:lnTo>
                  <a:pt x="1948863" y="0"/>
                </a:lnTo>
                <a:lnTo>
                  <a:pt x="1948863" y="1746889"/>
                </a:lnTo>
                <a:lnTo>
                  <a:pt x="0" y="174688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205298" y="2230600"/>
            <a:ext cx="7795084" cy="5510848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5417"/>
              </a:lnSpc>
            </a:pPr>
            <a:r>
              <a:rPr sz="4925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ВСЕГДА ВМЕСТЕ, ВСЕ ДРУЖНО ВЫХОДИМ НА СУББОТНИКИ, ОТМЕЧАЕМ ПРОФЕССИОНАЛЬНЫЕ ПРАЗДНИКИ И, КОНЕЧНО, НЕ ЗАБЫВАЕМ ПОЗДРАВИТЬ ДРУГ ДРУГА С ДНЁМ РОЖДЕНИЯ!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16" name="Shape 116"/>
          <p:cNvGrpSpPr/>
          <p:nvPr isPhoto="false"/>
        </p:nvGrpSpPr>
        <p:grpSpPr>
          <a:xfrm flipH="false" flipV="false" rot="0">
            <a:off x="310599" y="2072768"/>
            <a:ext cx="5840273" cy="5705096"/>
            <a:chOff x="0" y="0"/>
            <a:chExt cx="5840273" cy="5705096"/>
          </a:xfrm>
        </p:grpSpPr>
        <p:pic>
          <p:nvPicPr>
            <p:cNvPr hidden="false" id="118" name="Picture 118"/>
            <p:cNvPicPr preferRelativeResize="true"/>
            <p:nvPr isPhoto="false"/>
          </p:nvPicPr>
          <p:blipFill>
            <a:blip r:embed="rId1"/>
            <a:srcRect b="15901" l="0" r="2447" t="18022"/>
            <a:stretch/>
          </p:blipFill>
          <p:spPr>
            <a:xfrm flipH="false" flipV="false" rot="0">
              <a:off x="1334" y="1539"/>
              <a:ext cx="5842819" cy="570456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120" name="Picture 120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22" name="Picture 122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-1920831">
            <a:off x="11747081" y="5877785"/>
            <a:ext cx="1488291" cy="1334050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488292" name="ODFRight"/>
              <a:gd fmla="val 1334051" name="ODFBottom"/>
              <a:gd fmla="val 1488292" name="ODFWidth"/>
              <a:gd fmla="val 1334051" name="ODFHeight"/>
            </a:gdLst>
            <a:rect b="OXMLTextRectB" l="OXMLTextRectL" r="OXMLTextRectR" t="OXMLTextRectT"/>
            <a:pathLst>
              <a:path fill="norm" h="1334051" stroke="true" w="1488292">
                <a:moveTo>
                  <a:pt x="0" y="0"/>
                </a:moveTo>
                <a:lnTo>
                  <a:pt x="1488293" y="0"/>
                </a:lnTo>
                <a:lnTo>
                  <a:pt x="1488293" y="1334051"/>
                </a:lnTo>
                <a:lnTo>
                  <a:pt x="0" y="133405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hidden="false" id="123" name="Shape 123"/>
          <p:cNvGrpSpPr/>
          <p:nvPr isPhoto="false"/>
        </p:nvGrpSpPr>
        <p:grpSpPr>
          <a:xfrm flipH="false" flipV="false" rot="0">
            <a:off x="6252040" y="3333883"/>
            <a:ext cx="5840273" cy="5705095"/>
            <a:chOff x="0" y="0"/>
            <a:chExt cx="5840273" cy="5705095"/>
          </a:xfrm>
        </p:grpSpPr>
        <p:pic>
          <p:nvPicPr>
            <p:cNvPr hidden="false" id="125" name="Picture 125"/>
            <p:cNvPicPr preferRelativeResize="true"/>
            <p:nvPr isPhoto="false"/>
          </p:nvPicPr>
          <p:blipFill>
            <a:blip r:embed="rId4"/>
            <a:srcRect b="11985" l="0" r="3870" t="21025"/>
            <a:stretch/>
          </p:blipFill>
          <p:spPr>
            <a:xfrm flipH="false" flipV="false" rot="0">
              <a:off x="1334" y="1539"/>
              <a:ext cx="5842819" cy="570456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grpSp>
        <p:nvGrpSpPr>
          <p:cNvPr hidden="false" id="126" name="Shape 126"/>
          <p:cNvGrpSpPr/>
          <p:nvPr isPhoto="false"/>
        </p:nvGrpSpPr>
        <p:grpSpPr>
          <a:xfrm flipH="false" flipV="false" rot="0">
            <a:off x="12092313" y="1860519"/>
            <a:ext cx="5840273" cy="5705096"/>
            <a:chOff x="0" y="0"/>
            <a:chExt cx="5840273" cy="5705096"/>
          </a:xfrm>
        </p:grpSpPr>
        <p:pic>
          <p:nvPicPr>
            <p:cNvPr hidden="false" id="128" name="Picture 128"/>
            <p:cNvPicPr preferRelativeResize="true"/>
            <p:nvPr isPhoto="false"/>
          </p:nvPicPr>
          <p:blipFill>
            <a:blip r:embed="rId5"/>
            <a:srcRect b="0" l="11260" r="9615" t="8536"/>
            <a:stretch/>
          </p:blipFill>
          <p:spPr>
            <a:xfrm flipH="false" flipV="false" rot="0">
              <a:off x="1334" y="1539"/>
              <a:ext cx="5842819" cy="570456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411766" y="1076325"/>
            <a:ext cx="5637939" cy="78422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6050"/>
              </a:lnSpc>
            </a:pPr>
            <a:r>
              <a:rPr sz="5500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ВЕСЕЛО ЖИВЁМ!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6150873" y="2335229"/>
            <a:ext cx="5637939" cy="78422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6050"/>
              </a:lnSpc>
            </a:pPr>
            <a:r>
              <a:rPr sz="5500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ИГРАЕМ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12092313" y="857219"/>
            <a:ext cx="5637938" cy="78422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6050"/>
              </a:lnSpc>
            </a:pPr>
            <a:r>
              <a:rPr sz="5500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ПОЁМ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32" name="GroupShape 1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4" name="Picture 134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36" name="Picture 136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-1323364">
            <a:off x="1370146" y="1328776"/>
            <a:ext cx="1613300" cy="21329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613300" name="ODFRight"/>
              <a:gd fmla="val 2132969" name="ODFBottom"/>
              <a:gd fmla="val 1613300" name="ODFWidth"/>
              <a:gd fmla="val 2132969" name="ODFHeight"/>
            </a:gdLst>
            <a:rect b="OXMLTextRectB" l="OXMLTextRectL" r="OXMLTextRectR" t="OXMLTextRectT"/>
            <a:pathLst>
              <a:path fill="norm" h="2132969" stroke="true" w="1613300">
                <a:moveTo>
                  <a:pt x="0" y="0"/>
                </a:moveTo>
                <a:lnTo>
                  <a:pt x="1613300" y="0"/>
                </a:lnTo>
                <a:lnTo>
                  <a:pt x="1613300" y="2132969"/>
                </a:lnTo>
                <a:lnTo>
                  <a:pt x="0" y="21329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38" name="Picture 138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true" flipV="false" rot="0">
            <a:off x="7272649" y="6887955"/>
            <a:ext cx="1871350" cy="1857742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71351" name="ODFRight"/>
              <a:gd fmla="val 1857742" name="ODFBottom"/>
              <a:gd fmla="val 1871351" name="ODFWidth"/>
              <a:gd fmla="val 1857742" name="ODFHeight"/>
            </a:gdLst>
            <a:rect b="OXMLTextRectB" l="OXMLTextRectL" r="OXMLTextRectR" t="OXMLTextRectT"/>
            <a:pathLst>
              <a:path fill="norm" h="1857742" stroke="true" w="1871351">
                <a:moveTo>
                  <a:pt x="1871351" y="0"/>
                </a:moveTo>
                <a:lnTo>
                  <a:pt x="0" y="0"/>
                </a:lnTo>
                <a:lnTo>
                  <a:pt x="0" y="1857741"/>
                </a:lnTo>
                <a:lnTo>
                  <a:pt x="1871351" y="1857741"/>
                </a:lnTo>
                <a:lnTo>
                  <a:pt x="1871351" y="0"/>
                </a:lnTo>
                <a:close/>
              </a:path>
            </a:pathLst>
          </a:custGeom>
        </p:spPr>
      </p:pic>
      <p:grpSp>
        <p:nvGrpSpPr>
          <p:cNvPr hidden="false" id="139" name="Shape 139"/>
          <p:cNvGrpSpPr/>
          <p:nvPr isPhoto="false"/>
        </p:nvGrpSpPr>
        <p:grpSpPr>
          <a:xfrm flipH="false" flipV="false" rot="0">
            <a:off x="178181" y="223252"/>
            <a:ext cx="10930922" cy="9253928"/>
            <a:chOff x="0" y="0"/>
            <a:chExt cx="10930922" cy="9253928"/>
          </a:xfrm>
        </p:grpSpPr>
        <p:pic>
          <p:nvPicPr>
            <p:cNvPr hidden="false" id="141" name="Picture 141"/>
            <p:cNvPicPr preferRelativeResize="true"/>
            <p:nvPr isPhoto="false"/>
          </p:nvPicPr>
          <p:blipFill>
            <a:blip r:embed="rId4"/>
            <a:srcRect b="20435" l="2654" r="0" t="7791"/>
            <a:stretch/>
          </p:blipFill>
          <p:spPr>
            <a:xfrm flipH="false" flipV="false" rot="0">
              <a:off x="2496" y="1430"/>
              <a:ext cx="10935688" cy="925445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087992" name="ODFBottom"/>
                <a:gd fmla="val 4830645" name="ODFWidth"/>
                <a:gd fmla="val 4087992" name="ODFHeight"/>
              </a:gdLst>
              <a:rect b="OXMLTextRectB" l="OXMLTextRectL" r="OXMLTextRectR" t="OXMLTextRectT"/>
              <a:pathLst>
                <a:path fill="norm" h="4087992" stroke="true" w="4830645">
                  <a:moveTo>
                    <a:pt x="3415197" y="4033195"/>
                  </a:moveTo>
                  <a:cubicBezTo>
                    <a:pt x="3387257" y="4039799"/>
                    <a:pt x="3365667" y="4048603"/>
                    <a:pt x="3344077" y="4050805"/>
                  </a:cubicBezTo>
                  <a:cubicBezTo>
                    <a:pt x="3222157" y="4059610"/>
                    <a:pt x="3101507" y="4068415"/>
                    <a:pt x="2979587" y="4076120"/>
                  </a:cubicBezTo>
                  <a:cubicBezTo>
                    <a:pt x="2917357" y="4079422"/>
                    <a:pt x="2855127" y="4082723"/>
                    <a:pt x="2792897" y="4083824"/>
                  </a:cubicBezTo>
                  <a:cubicBezTo>
                    <a:pt x="2725587" y="4086025"/>
                    <a:pt x="2658277" y="4089666"/>
                    <a:pt x="2592237" y="4087126"/>
                  </a:cubicBezTo>
                  <a:cubicBezTo>
                    <a:pt x="2528737" y="4086025"/>
                    <a:pt x="2465237" y="4082723"/>
                    <a:pt x="2404277" y="4072818"/>
                  </a:cubicBezTo>
                  <a:cubicBezTo>
                    <a:pt x="2325537" y="4060711"/>
                    <a:pt x="2245527" y="4060711"/>
                    <a:pt x="2168057" y="4049704"/>
                  </a:cubicBezTo>
                  <a:cubicBezTo>
                    <a:pt x="1966127" y="4021088"/>
                    <a:pt x="1760387" y="4028792"/>
                    <a:pt x="1557187" y="4016685"/>
                  </a:cubicBezTo>
                  <a:cubicBezTo>
                    <a:pt x="1442887" y="4010081"/>
                    <a:pt x="1328587" y="3994673"/>
                    <a:pt x="1214287" y="3981465"/>
                  </a:cubicBezTo>
                  <a:cubicBezTo>
                    <a:pt x="1084747" y="3967157"/>
                    <a:pt x="955207" y="3950647"/>
                    <a:pt x="824397" y="3935238"/>
                  </a:cubicBezTo>
                  <a:cubicBezTo>
                    <a:pt x="729147" y="3924232"/>
                    <a:pt x="632627" y="3913226"/>
                    <a:pt x="537377" y="3902219"/>
                  </a:cubicBezTo>
                  <a:cubicBezTo>
                    <a:pt x="534837" y="3902219"/>
                    <a:pt x="532297" y="3901119"/>
                    <a:pt x="529757" y="3901119"/>
                  </a:cubicBezTo>
                  <a:cubicBezTo>
                    <a:pt x="449747" y="3871401"/>
                    <a:pt x="364657" y="3848288"/>
                    <a:pt x="290997" y="3809766"/>
                  </a:cubicBezTo>
                  <a:cubicBezTo>
                    <a:pt x="166537" y="3743728"/>
                    <a:pt x="113197" y="3638067"/>
                    <a:pt x="108117" y="3513695"/>
                  </a:cubicBezTo>
                  <a:cubicBezTo>
                    <a:pt x="106847" y="3470770"/>
                    <a:pt x="100497" y="3428946"/>
                    <a:pt x="100497" y="3386022"/>
                  </a:cubicBezTo>
                  <a:cubicBezTo>
                    <a:pt x="101767" y="3326587"/>
                    <a:pt x="106847" y="3268253"/>
                    <a:pt x="110657" y="3209920"/>
                  </a:cubicBezTo>
                  <a:cubicBezTo>
                    <a:pt x="120817" y="3036019"/>
                    <a:pt x="125897" y="2862119"/>
                    <a:pt x="110657" y="2688219"/>
                  </a:cubicBezTo>
                  <a:cubicBezTo>
                    <a:pt x="96687" y="2531929"/>
                    <a:pt x="83987" y="2376739"/>
                    <a:pt x="70017" y="2220449"/>
                  </a:cubicBezTo>
                  <a:cubicBezTo>
                    <a:pt x="61127" y="2120291"/>
                    <a:pt x="49697" y="2021234"/>
                    <a:pt x="42077" y="1921076"/>
                  </a:cubicBezTo>
                  <a:cubicBezTo>
                    <a:pt x="36997" y="1855038"/>
                    <a:pt x="38267" y="1787900"/>
                    <a:pt x="33187" y="1721862"/>
                  </a:cubicBezTo>
                  <a:cubicBezTo>
                    <a:pt x="30647" y="1684440"/>
                    <a:pt x="16677" y="1648119"/>
                    <a:pt x="15407" y="1610697"/>
                  </a:cubicBezTo>
                  <a:cubicBezTo>
                    <a:pt x="10327" y="1520445"/>
                    <a:pt x="9057" y="1429093"/>
                    <a:pt x="6517" y="1337740"/>
                  </a:cubicBezTo>
                  <a:cubicBezTo>
                    <a:pt x="5247" y="1302520"/>
                    <a:pt x="-1103" y="1267299"/>
                    <a:pt x="167" y="1232079"/>
                  </a:cubicBezTo>
                  <a:cubicBezTo>
                    <a:pt x="1437" y="1177047"/>
                    <a:pt x="9057" y="1122016"/>
                    <a:pt x="10327" y="1066984"/>
                  </a:cubicBezTo>
                  <a:cubicBezTo>
                    <a:pt x="11597" y="1003147"/>
                    <a:pt x="3977" y="939310"/>
                    <a:pt x="6517" y="876574"/>
                  </a:cubicBezTo>
                  <a:cubicBezTo>
                    <a:pt x="6517" y="816039"/>
                    <a:pt x="15407" y="756605"/>
                    <a:pt x="24297" y="696070"/>
                  </a:cubicBezTo>
                  <a:cubicBezTo>
                    <a:pt x="26837" y="675158"/>
                    <a:pt x="44617" y="656447"/>
                    <a:pt x="49697" y="635535"/>
                  </a:cubicBezTo>
                  <a:cubicBezTo>
                    <a:pt x="71287" y="532075"/>
                    <a:pt x="94147" y="428616"/>
                    <a:pt x="150027" y="332860"/>
                  </a:cubicBezTo>
                  <a:cubicBezTo>
                    <a:pt x="162727" y="311948"/>
                    <a:pt x="183047" y="293237"/>
                    <a:pt x="202097" y="276728"/>
                  </a:cubicBezTo>
                  <a:cubicBezTo>
                    <a:pt x="208447" y="271225"/>
                    <a:pt x="223687" y="274527"/>
                    <a:pt x="227497" y="274527"/>
                  </a:cubicBezTo>
                  <a:cubicBezTo>
                    <a:pt x="236387" y="260218"/>
                    <a:pt x="241467" y="245910"/>
                    <a:pt x="251627" y="239306"/>
                  </a:cubicBezTo>
                  <a:cubicBezTo>
                    <a:pt x="306237" y="202985"/>
                    <a:pt x="363387" y="176570"/>
                    <a:pt x="434507" y="169966"/>
                  </a:cubicBezTo>
                  <a:cubicBezTo>
                    <a:pt x="487847" y="164463"/>
                    <a:pt x="539917" y="144652"/>
                    <a:pt x="593257" y="133645"/>
                  </a:cubicBezTo>
                  <a:cubicBezTo>
                    <a:pt x="658027" y="120438"/>
                    <a:pt x="722797" y="105029"/>
                    <a:pt x="790107" y="97324"/>
                  </a:cubicBezTo>
                  <a:cubicBezTo>
                    <a:pt x="851067" y="90721"/>
                    <a:pt x="909487" y="76412"/>
                    <a:pt x="971717" y="72010"/>
                  </a:cubicBezTo>
                  <a:cubicBezTo>
                    <a:pt x="1035217" y="67607"/>
                    <a:pt x="1098717" y="54400"/>
                    <a:pt x="1163487" y="49997"/>
                  </a:cubicBezTo>
                  <a:cubicBezTo>
                    <a:pt x="1338747" y="38991"/>
                    <a:pt x="1515277" y="31286"/>
                    <a:pt x="1690537" y="22481"/>
                  </a:cubicBezTo>
                  <a:cubicBezTo>
                    <a:pt x="1733717" y="20280"/>
                    <a:pt x="1776897" y="22481"/>
                    <a:pt x="1820077" y="23582"/>
                  </a:cubicBezTo>
                  <a:cubicBezTo>
                    <a:pt x="1841667" y="24683"/>
                    <a:pt x="1863257" y="29085"/>
                    <a:pt x="1886117" y="31286"/>
                  </a:cubicBezTo>
                  <a:cubicBezTo>
                    <a:pt x="1896277" y="32387"/>
                    <a:pt x="1906437" y="29085"/>
                    <a:pt x="1916597" y="29085"/>
                  </a:cubicBezTo>
                  <a:cubicBezTo>
                    <a:pt x="1947077" y="29085"/>
                    <a:pt x="1978827" y="29085"/>
                    <a:pt x="2009307" y="27985"/>
                  </a:cubicBezTo>
                  <a:cubicBezTo>
                    <a:pt x="2067727" y="25783"/>
                    <a:pt x="2127417" y="20280"/>
                    <a:pt x="2185837" y="20280"/>
                  </a:cubicBezTo>
                  <a:cubicBezTo>
                    <a:pt x="2242987" y="20280"/>
                    <a:pt x="2300137" y="23582"/>
                    <a:pt x="2357287" y="25783"/>
                  </a:cubicBezTo>
                  <a:lnTo>
                    <a:pt x="2403007" y="25783"/>
                  </a:lnTo>
                  <a:cubicBezTo>
                    <a:pt x="2472857" y="23582"/>
                    <a:pt x="2541437" y="23582"/>
                    <a:pt x="2611287" y="20280"/>
                  </a:cubicBezTo>
                  <a:cubicBezTo>
                    <a:pt x="2678597" y="16978"/>
                    <a:pt x="2744637" y="9274"/>
                    <a:pt x="2811947" y="5972"/>
                  </a:cubicBezTo>
                  <a:cubicBezTo>
                    <a:pt x="2843697" y="3771"/>
                    <a:pt x="2876717" y="3771"/>
                    <a:pt x="2908467" y="9274"/>
                  </a:cubicBezTo>
                  <a:cubicBezTo>
                    <a:pt x="2956727" y="16978"/>
                    <a:pt x="3002447" y="21381"/>
                    <a:pt x="3050707" y="9274"/>
                  </a:cubicBezTo>
                  <a:cubicBezTo>
                    <a:pt x="3068487" y="4871"/>
                    <a:pt x="3091347" y="12576"/>
                    <a:pt x="3111667" y="14777"/>
                  </a:cubicBezTo>
                  <a:cubicBezTo>
                    <a:pt x="3120557" y="15878"/>
                    <a:pt x="3130717" y="18079"/>
                    <a:pt x="3135797" y="14777"/>
                  </a:cubicBezTo>
                  <a:cubicBezTo>
                    <a:pt x="3170087" y="-8252"/>
                    <a:pt x="3201837" y="-1902"/>
                    <a:pt x="3234857" y="16978"/>
                  </a:cubicBezTo>
                  <a:cubicBezTo>
                    <a:pt x="3238667" y="19179"/>
                    <a:pt x="3248827" y="13676"/>
                    <a:pt x="3256447" y="13676"/>
                  </a:cubicBezTo>
                  <a:cubicBezTo>
                    <a:pt x="3286927" y="13676"/>
                    <a:pt x="3317407" y="13676"/>
                    <a:pt x="3349157" y="14777"/>
                  </a:cubicBezTo>
                  <a:cubicBezTo>
                    <a:pt x="3372017" y="15878"/>
                    <a:pt x="3393607" y="22481"/>
                    <a:pt x="3416467" y="24683"/>
                  </a:cubicBezTo>
                  <a:cubicBezTo>
                    <a:pt x="3465997" y="30186"/>
                    <a:pt x="3516797" y="38991"/>
                    <a:pt x="3567597" y="38991"/>
                  </a:cubicBezTo>
                  <a:cubicBezTo>
                    <a:pt x="3662847" y="40091"/>
                    <a:pt x="3758097" y="43393"/>
                    <a:pt x="3852077" y="61004"/>
                  </a:cubicBezTo>
                  <a:cubicBezTo>
                    <a:pt x="3939707" y="77513"/>
                    <a:pt x="4029877" y="77513"/>
                    <a:pt x="4118777" y="90721"/>
                  </a:cubicBezTo>
                  <a:cubicBezTo>
                    <a:pt x="4172117" y="98425"/>
                    <a:pt x="4226727" y="112733"/>
                    <a:pt x="4272447" y="135847"/>
                  </a:cubicBezTo>
                  <a:cubicBezTo>
                    <a:pt x="4321977" y="160061"/>
                    <a:pt x="4360077" y="199684"/>
                    <a:pt x="4404527" y="232703"/>
                  </a:cubicBezTo>
                  <a:cubicBezTo>
                    <a:pt x="4421037" y="244810"/>
                    <a:pt x="4445167" y="253615"/>
                    <a:pt x="4456597" y="269024"/>
                  </a:cubicBezTo>
                  <a:cubicBezTo>
                    <a:pt x="4489617" y="310848"/>
                    <a:pt x="4518827" y="354873"/>
                    <a:pt x="4548037" y="398898"/>
                  </a:cubicBezTo>
                  <a:cubicBezTo>
                    <a:pt x="4569627" y="430817"/>
                    <a:pt x="4591217" y="463836"/>
                    <a:pt x="4607727" y="496855"/>
                  </a:cubicBezTo>
                  <a:cubicBezTo>
                    <a:pt x="4625507" y="535377"/>
                    <a:pt x="4639477" y="575000"/>
                    <a:pt x="4653447" y="615723"/>
                  </a:cubicBezTo>
                  <a:cubicBezTo>
                    <a:pt x="4675037" y="679560"/>
                    <a:pt x="4700437" y="743397"/>
                    <a:pt x="4714407" y="809435"/>
                  </a:cubicBezTo>
                  <a:cubicBezTo>
                    <a:pt x="4734727" y="901889"/>
                    <a:pt x="4744887" y="996543"/>
                    <a:pt x="4760127" y="1090097"/>
                  </a:cubicBezTo>
                  <a:cubicBezTo>
                    <a:pt x="4765207" y="1120915"/>
                    <a:pt x="4771557" y="1151733"/>
                    <a:pt x="4774097" y="1182550"/>
                  </a:cubicBezTo>
                  <a:cubicBezTo>
                    <a:pt x="4781717" y="1270601"/>
                    <a:pt x="4786797" y="1357551"/>
                    <a:pt x="4793147" y="1445602"/>
                  </a:cubicBezTo>
                  <a:cubicBezTo>
                    <a:pt x="4802037" y="1554565"/>
                    <a:pt x="4814737" y="1662427"/>
                    <a:pt x="4821087" y="1771390"/>
                  </a:cubicBezTo>
                  <a:cubicBezTo>
                    <a:pt x="4827437" y="1875950"/>
                    <a:pt x="4832517" y="1981612"/>
                    <a:pt x="4829977" y="2087272"/>
                  </a:cubicBezTo>
                  <a:cubicBezTo>
                    <a:pt x="4826167" y="2263374"/>
                    <a:pt x="4816007" y="2438375"/>
                    <a:pt x="4805847" y="2614477"/>
                  </a:cubicBezTo>
                  <a:cubicBezTo>
                    <a:pt x="4799497" y="2723439"/>
                    <a:pt x="4790607" y="2831301"/>
                    <a:pt x="4777907" y="2939164"/>
                  </a:cubicBezTo>
                  <a:cubicBezTo>
                    <a:pt x="4765207" y="3047026"/>
                    <a:pt x="4746157" y="3153788"/>
                    <a:pt x="4732187" y="3261649"/>
                  </a:cubicBezTo>
                  <a:cubicBezTo>
                    <a:pt x="4722027" y="3336493"/>
                    <a:pt x="4719487" y="3411336"/>
                    <a:pt x="4708057" y="3485079"/>
                  </a:cubicBezTo>
                  <a:cubicBezTo>
                    <a:pt x="4697897" y="3552217"/>
                    <a:pt x="4659797" y="3611652"/>
                    <a:pt x="4608997" y="3661180"/>
                  </a:cubicBezTo>
                  <a:cubicBezTo>
                    <a:pt x="4567087" y="3703004"/>
                    <a:pt x="4534067" y="3750331"/>
                    <a:pt x="4490887" y="3791055"/>
                  </a:cubicBezTo>
                  <a:cubicBezTo>
                    <a:pt x="4452787" y="3827376"/>
                    <a:pt x="4410877" y="3863697"/>
                    <a:pt x="4344837" y="3864798"/>
                  </a:cubicBezTo>
                  <a:cubicBezTo>
                    <a:pt x="4329597" y="3864798"/>
                    <a:pt x="4315627" y="3878005"/>
                    <a:pt x="4300387" y="3884609"/>
                  </a:cubicBezTo>
                  <a:cubicBezTo>
                    <a:pt x="4235617" y="3908823"/>
                    <a:pt x="4168307" y="3929735"/>
                    <a:pt x="4104807" y="3956151"/>
                  </a:cubicBezTo>
                  <a:cubicBezTo>
                    <a:pt x="3987967" y="4004578"/>
                    <a:pt x="3862237" y="4012283"/>
                    <a:pt x="3736507" y="4016685"/>
                  </a:cubicBezTo>
                  <a:cubicBezTo>
                    <a:pt x="3688247" y="4018887"/>
                    <a:pt x="3638717" y="4015584"/>
                    <a:pt x="3590457" y="4018887"/>
                  </a:cubicBezTo>
                  <a:cubicBezTo>
                    <a:pt x="3566327" y="4019987"/>
                    <a:pt x="3543467" y="4029893"/>
                    <a:pt x="3520607" y="4034295"/>
                  </a:cubicBezTo>
                  <a:cubicBezTo>
                    <a:pt x="3510447" y="4036496"/>
                    <a:pt x="3500287" y="4035396"/>
                    <a:pt x="3488857" y="4036496"/>
                  </a:cubicBezTo>
                  <a:cubicBezTo>
                    <a:pt x="3473617" y="4037597"/>
                    <a:pt x="3458377" y="4040899"/>
                    <a:pt x="3443137" y="4039799"/>
                  </a:cubicBezTo>
                  <a:cubicBezTo>
                    <a:pt x="3427897" y="4037597"/>
                    <a:pt x="3417737" y="4033195"/>
                    <a:pt x="3415197" y="4033195"/>
                  </a:cubicBezTo>
                  <a:close/>
                </a:path>
              </a:pathLst>
            </a:custGeom>
          </p:spPr>
        </p:pic>
      </p:grpSp>
      <p:sp>
        <p:nvSpPr>
          <p:cNvPr hidden="false" id="142" name="Shape 142"/>
          <p:cNvSpPr txBox="true"/>
          <p:nvPr isPhoto="false"/>
        </p:nvSpPr>
        <p:spPr>
          <a:xfrm flipH="false" flipV="false" rot="0">
            <a:off x="11321628" y="3436549"/>
            <a:ext cx="6563297" cy="2874963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5637"/>
              </a:lnSpc>
            </a:pPr>
            <a:r>
              <a:rPr sz="5125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А почему бы и не пошалить????🙂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43" name="GroupShape 1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44" name="Shape 144"/>
          <p:cNvGrpSpPr/>
          <p:nvPr isPhoto="false"/>
        </p:nvGrpSpPr>
        <p:grpSpPr>
          <a:xfrm flipH="false" flipV="false" rot="0">
            <a:off x="8184122" y="192438"/>
            <a:ext cx="9516157" cy="9295899"/>
            <a:chOff x="0" y="0"/>
            <a:chExt cx="9516157" cy="9295899"/>
          </a:xfrm>
        </p:grpSpPr>
        <p:pic>
          <p:nvPicPr>
            <p:cNvPr hidden="false" id="146" name="Picture 146"/>
            <p:cNvPicPr preferRelativeResize="true"/>
            <p:nvPr isPhoto="false"/>
          </p:nvPicPr>
          <p:blipFill>
            <a:blip r:embed="rId1"/>
            <a:srcRect b="7979" l="11260" r="10447" t="0"/>
            <a:stretch/>
          </p:blipFill>
          <p:spPr>
            <a:xfrm flipH="false" flipV="false" rot="0">
              <a:off x="2173" y="2508"/>
              <a:ext cx="9520306" cy="9295041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148" name="Picture 148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50" name="Picture 150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3171199">
            <a:off x="16105615" y="269508"/>
            <a:ext cx="1332382" cy="132026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332382" name="ODFRight"/>
              <a:gd fmla="val 1320269" name="ODFBottom"/>
              <a:gd fmla="val 1332382" name="ODFWidth"/>
              <a:gd fmla="val 1320269" name="ODFHeight"/>
            </a:gdLst>
            <a:rect b="OXMLTextRectB" l="OXMLTextRectL" r="OXMLTextRectR" t="OXMLTextRectT"/>
            <a:pathLst>
              <a:path fill="norm" h="1320269" stroke="true" w="1332382">
                <a:moveTo>
                  <a:pt x="0" y="0"/>
                </a:moveTo>
                <a:lnTo>
                  <a:pt x="1332381" y="0"/>
                </a:lnTo>
                <a:lnTo>
                  <a:pt x="1332381" y="1320269"/>
                </a:lnTo>
                <a:lnTo>
                  <a:pt x="0" y="13202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52" name="Picture 152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4"/>
              </a:ext>
            </a:extLst>
          </a:blip>
          <a:stretch/>
        </p:blipFill>
        <p:spPr>
          <a:xfrm flipH="false" flipV="false" rot="0">
            <a:off x="7708180" y="7741447"/>
            <a:ext cx="1948861" cy="1746888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948862" name="ODFRight"/>
              <a:gd fmla="val 1746889" name="ODFBottom"/>
              <a:gd fmla="val 1948862" name="ODFWidth"/>
              <a:gd fmla="val 1746889" name="ODFHeight"/>
            </a:gdLst>
            <a:rect b="OXMLTextRectB" l="OXMLTextRectL" r="OXMLTextRectR" t="OXMLTextRectT"/>
            <a:pathLst>
              <a:path fill="norm" h="1746889" stroke="true" w="1948862">
                <a:moveTo>
                  <a:pt x="0" y="0"/>
                </a:moveTo>
                <a:lnTo>
                  <a:pt x="1948863" y="0"/>
                </a:lnTo>
                <a:lnTo>
                  <a:pt x="1948863" y="1746889"/>
                </a:lnTo>
                <a:lnTo>
                  <a:pt x="0" y="174688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205298" y="3507903"/>
            <a:ext cx="7795084" cy="2975292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7726"/>
              </a:lnSpc>
            </a:pPr>
            <a:r>
              <a:rPr sz="7024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ЕСЛИ СДАЕМ НОРМЫ ГТО,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lnSpc>
                <a:spcPts val="7726"/>
              </a:lnSpc>
            </a:pPr>
            <a:r>
              <a:rPr sz="7024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 ТО ВМЕСТЕ С ДЕТЬМИ!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55" name="Shape 155"/>
          <p:cNvGrpSpPr/>
          <p:nvPr isPhoto="false"/>
        </p:nvGrpSpPr>
        <p:grpSpPr>
          <a:xfrm flipH="false" flipV="false" rot="0">
            <a:off x="193286" y="2290952"/>
            <a:ext cx="5840273" cy="5705096"/>
            <a:chOff x="0" y="0"/>
            <a:chExt cx="5840273" cy="5705096"/>
          </a:xfrm>
        </p:grpSpPr>
        <p:pic>
          <p:nvPicPr>
            <p:cNvPr hidden="false" id="157" name="Picture 157"/>
            <p:cNvPicPr preferRelativeResize="true"/>
            <p:nvPr isPhoto="false"/>
          </p:nvPicPr>
          <p:blipFill>
            <a:blip r:embed="rId1"/>
            <a:srcRect b="15149" l="13156" r="11478" t="0"/>
            <a:stretch/>
          </p:blipFill>
          <p:spPr>
            <a:xfrm flipH="false" flipV="false" rot="0">
              <a:off x="1334" y="1539"/>
              <a:ext cx="5842819" cy="570457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159" name="Picture 159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hidden="false" id="161" name="Picture 161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-1920831">
            <a:off x="11747081" y="5877785"/>
            <a:ext cx="1488291" cy="1334050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488292" name="ODFRight"/>
              <a:gd fmla="val 1334051" name="ODFBottom"/>
              <a:gd fmla="val 1488292" name="ODFWidth"/>
              <a:gd fmla="val 1334051" name="ODFHeight"/>
            </a:gdLst>
            <a:rect b="OXMLTextRectB" l="OXMLTextRectL" r="OXMLTextRectR" t="OXMLTextRectT"/>
            <a:pathLst>
              <a:path fill="norm" h="1334051" stroke="true" w="1488292">
                <a:moveTo>
                  <a:pt x="0" y="0"/>
                </a:moveTo>
                <a:lnTo>
                  <a:pt x="1488293" y="0"/>
                </a:lnTo>
                <a:lnTo>
                  <a:pt x="1488293" y="1334051"/>
                </a:lnTo>
                <a:lnTo>
                  <a:pt x="0" y="133405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hidden="false" id="162" name="Shape 162"/>
          <p:cNvGrpSpPr/>
          <p:nvPr isPhoto="false"/>
        </p:nvGrpSpPr>
        <p:grpSpPr>
          <a:xfrm flipH="false" flipV="false" rot="0">
            <a:off x="6252040" y="3333883"/>
            <a:ext cx="5840273" cy="5705095"/>
            <a:chOff x="0" y="0"/>
            <a:chExt cx="5840273" cy="5705095"/>
          </a:xfrm>
        </p:grpSpPr>
        <p:pic>
          <p:nvPicPr>
            <p:cNvPr hidden="false" id="164" name="Picture 164"/>
            <p:cNvPicPr preferRelativeResize="true"/>
            <p:nvPr isPhoto="false"/>
          </p:nvPicPr>
          <p:blipFill>
            <a:blip r:embed="rId4"/>
            <a:srcRect b="29874" l="1430" r="0" t="7692"/>
            <a:stretch/>
          </p:blipFill>
          <p:spPr>
            <a:xfrm flipH="false" flipV="false" rot="0">
              <a:off x="1334" y="1539"/>
              <a:ext cx="5842819" cy="570456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grpSp>
        <p:nvGrpSpPr>
          <p:cNvPr hidden="false" id="165" name="Shape 165"/>
          <p:cNvGrpSpPr/>
          <p:nvPr isPhoto="false"/>
        </p:nvGrpSpPr>
        <p:grpSpPr>
          <a:xfrm flipH="false" flipV="false" rot="0">
            <a:off x="12092313" y="2290952"/>
            <a:ext cx="5840273" cy="5705096"/>
            <a:chOff x="0" y="0"/>
            <a:chExt cx="5840273" cy="5705096"/>
          </a:xfrm>
        </p:grpSpPr>
        <p:pic>
          <p:nvPicPr>
            <p:cNvPr hidden="false" id="167" name="Picture 167"/>
            <p:cNvPicPr preferRelativeResize="true"/>
            <p:nvPr isPhoto="false"/>
          </p:nvPicPr>
          <p:blipFill>
            <a:blip r:embed="rId5"/>
            <a:srcRect b="10055" l="3856" r="0" t="13911"/>
            <a:stretch/>
          </p:blipFill>
          <p:spPr>
            <a:xfrm flipH="false" flipV="false" rot="0">
              <a:off x="1334" y="1539"/>
              <a:ext cx="5842819" cy="570457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</p:spPr>
        </p:pic>
      </p:grpSp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562028" y="548416"/>
            <a:ext cx="17163944" cy="1546225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6050"/>
              </a:lnSpc>
            </a:pPr>
            <a:r>
              <a:rPr sz="5500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В ПРЕДДВЕРИИ НОВОГО ГОДА СОТРУДНИКИ СОЗДАЮТ СКАЗКУ, В КОТОРУЮ ПОГРУЖАЮТ ДЕТЕЙ И РОДИТЕЛЕЙ!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rgbClr val="FDF5F5"/>
        </a:solidFill>
      </p:bgPr>
    </p:bg>
    <p:spTree>
      <p:nvGrpSpPr>
        <p:cNvPr hidden="false" id="169" name="GroupShape 1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70" name="Shape 170"/>
          <p:cNvGrpSpPr/>
          <p:nvPr isPhoto="false"/>
        </p:nvGrpSpPr>
        <p:grpSpPr>
          <a:xfrm flipH="false" flipV="false" rot="0">
            <a:off x="9144000" y="1631268"/>
            <a:ext cx="8043233" cy="7857069"/>
            <a:chOff x="0" y="0"/>
            <a:chExt cx="8043233" cy="7857069"/>
          </a:xfrm>
        </p:grpSpPr>
        <p:pic>
          <p:nvPicPr>
            <p:cNvPr hidden="false" id="172" name="Picture 172"/>
            <p:cNvPicPr preferRelativeResize="true"/>
            <p:nvPr isPhoto="false"/>
          </p:nvPicPr>
          <p:blipFill>
            <a:blip r:embed="rId1"/>
            <a:srcRect b="0" l="17143" r="10606" t="0"/>
            <a:stretch/>
          </p:blipFill>
          <p:spPr>
            <a:xfrm flipH="false" flipV="false" rot="0">
              <a:off x="1836" y="2120"/>
              <a:ext cx="8046740" cy="7856343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</p:spPr>
        </p:pic>
      </p:grpSp>
      <p:pic>
        <p:nvPicPr>
          <p:cNvPr hidden="false" id="174" name="Picture 174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-330785" y="8745696"/>
            <a:ext cx="18949568" cy="327310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8949568" name="ODFRight"/>
              <a:gd fmla="val 3273107" name="ODFBottom"/>
              <a:gd fmla="val 18949568" name="ODFWidth"/>
              <a:gd fmla="val 3273107" name="ODFHeight"/>
            </a:gdLst>
            <a:rect b="OXMLTextRectB" l="OXMLTextRectL" r="OXMLTextRectR" t="OXMLTextRectT"/>
            <a:pathLst>
              <a:path fill="norm" h="3273107" stroke="true" w="18949568">
                <a:moveTo>
                  <a:pt x="0" y="0"/>
                </a:moveTo>
                <a:lnTo>
                  <a:pt x="18949570" y="0"/>
                </a:lnTo>
                <a:lnTo>
                  <a:pt x="18949570" y="3273108"/>
                </a:lnTo>
                <a:lnTo>
                  <a:pt x="0" y="327310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hidden="false" id="175" name="Shape 175"/>
          <p:cNvGrpSpPr/>
          <p:nvPr isPhoto="false"/>
        </p:nvGrpSpPr>
        <p:grpSpPr>
          <a:xfrm flipH="false" flipV="false" rot="0">
            <a:off x="854727" y="1736451"/>
            <a:ext cx="7827884" cy="7646702"/>
            <a:chOff x="0" y="0"/>
            <a:chExt cx="7827884" cy="7646702"/>
          </a:xfrm>
        </p:grpSpPr>
        <p:pic>
          <p:nvPicPr>
            <p:cNvPr hidden="false" id="177" name="Picture 177"/>
            <p:cNvPicPr preferRelativeResize="true"/>
            <p:nvPr isPhoto="false"/>
          </p:nvPicPr>
          <p:blipFill>
            <a:blip r:embed="rId3"/>
            <a:srcRect b="10185" l="1556" r="2540" t="2618"/>
            <a:stretch/>
          </p:blipFill>
          <p:spPr>
            <a:xfrm flipH="false" flipV="false" rot="0">
              <a:off x="1788" y="2063"/>
              <a:ext cx="7831295" cy="7645997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30645" name="ODFRight"/>
                <a:gd fmla="val 4716345" name="ODFBottom"/>
                <a:gd fmla="val 4830645" name="ODFWidth"/>
                <a:gd fmla="val 4716345" name="ODFHeight"/>
              </a:gdLst>
              <a:rect b="OXMLTextRectB" l="OXMLTextRectL" r="OXMLTextRectR" t="OXMLTextRectT"/>
              <a:pathLst>
                <a:path fill="norm" h="4716345" stroke="true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</p:spPr>
        </p:pic>
      </p:grpSp>
      <p:sp>
        <p:nvSpPr>
          <p:cNvPr hidden="false" id="178" name="Shape 178"/>
          <p:cNvSpPr txBox="true"/>
          <p:nvPr isPhoto="false"/>
        </p:nvSpPr>
        <p:spPr>
          <a:xfrm flipH="false" flipV="false" rot="0">
            <a:off x="4785071" y="393545"/>
            <a:ext cx="7795084" cy="1138871"/>
          </a:xfrm>
          <a:prstGeom prst="rect">
            <a:avLst/>
          </a:prstGeom>
        </p:spPr>
        <p:txBody>
          <a:bodyPr anchor="t" bIns="0" lIns="0" rIns="0" tIns="0">
            <a:spAutoFit/>
          </a:bodyPr>
          <a:p>
            <a:pPr algn="ctr" indent="0" marL="0">
              <a:lnSpc>
                <a:spcPts val="8717"/>
              </a:lnSpc>
            </a:pPr>
            <a:r>
              <a:rPr sz="7924">
                <a:solidFill>
                  <a:srgbClr val="1E1E1E"/>
                </a:solidFill>
                <a:latin typeface="Adigiana Extreme"/>
                <a:ea typeface="Adigiana Extreme"/>
                <a:cs typeface="Adigiana Extreme"/>
              </a:rPr>
              <a:t>ВМЕСТЕ!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2026-04-17T06:22:07Z</dcterms:modified>
</cp:coreProperties>
</file>